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61" r:id="rId3"/>
    <p:sldId id="257" r:id="rId4"/>
    <p:sldId id="259" r:id="rId5"/>
    <p:sldId id="260" r:id="rId6"/>
    <p:sldId id="258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693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8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4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9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80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0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0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8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0" kern="1200" spc="9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2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 spc="7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2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7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2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 spc="7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2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0" kern="1200" spc="7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2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 spc="7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66E08C-A8C0-9DF6-F70C-CE10441D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ja-JP" altLang="en-US" sz="2800" dirty="0"/>
              <a:t>キングダムラッシュ紹介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B0A29E-FA91-453D-BF70-B1973A2D2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ja-JP" altLang="en-US" dirty="0"/>
              <a:t>黄　紹麟</a:t>
            </a:r>
            <a:endParaRPr lang="zh-CN" altLang="en-US" dirty="0"/>
          </a:p>
        </p:txBody>
      </p:sp>
      <p:pic>
        <p:nvPicPr>
          <p:cNvPr id="4" name="Picture 3" descr="蓝色的天空&#10;&#10;描述已自动生成">
            <a:extLst>
              <a:ext uri="{FF2B5EF4-FFF2-40B4-BE49-F238E27FC236}">
                <a16:creationId xmlns:a16="http://schemas.microsoft.com/office/drawing/2014/main" id="{FAE6BB5F-6910-BD3A-A82F-C5A17FC9F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0" r="27779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FC060-2EE1-D174-F5E1-EE376358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制作目的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A6A7D-F417-A143-D84F-8FCBBAE8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今勉強している学科は、</a:t>
            </a:r>
            <a:r>
              <a:rPr lang="en-US" altLang="ja-JP" dirty="0"/>
              <a:t>AI</a:t>
            </a:r>
            <a:r>
              <a:rPr lang="ja-JP" altLang="en-US" dirty="0"/>
              <a:t>および</a:t>
            </a:r>
            <a:r>
              <a:rPr lang="en-US" altLang="ja-JP" dirty="0"/>
              <a:t>IoT</a:t>
            </a:r>
            <a:r>
              <a:rPr lang="ja-JP" altLang="en-US" dirty="0"/>
              <a:t>関連している知識を勉強しています。そのため、プログラミング関連の授業はたくさんありますが、どれもゲーム作りとは関係ありません。そのため、私はゲームの作り方を独学して、このゲームは練習の目的として、制作したもので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06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5B2C1-C11E-7FC6-0141-3C31AE85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ゲーム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紹介</a:t>
            </a:r>
            <a:br>
              <a:rPr lang="en-US" altLang="ja-JP" dirty="0"/>
            </a:br>
            <a:r>
              <a:rPr lang="ja-JP" altLang="en-US" dirty="0"/>
              <a:t>と</a:t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デザインアイデア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41B0D-1800-75FC-FD6F-99BCCE0F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マウス操作で防御塔を建設およびアップグレードし、入ってくるモンスターを殺し、モンスターが王国に侵入するのを防ぎます。 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このゲームは、古典的なタワーディフェンスゲームのキングダムラッシュを指し、 </a:t>
            </a:r>
            <a:r>
              <a:rPr lang="en-US" altLang="ja-JP" dirty="0" err="1"/>
              <a:t>Easyx</a:t>
            </a:r>
            <a:r>
              <a:rPr lang="en-US" altLang="ja-JP" dirty="0"/>
              <a:t> </a:t>
            </a:r>
            <a:r>
              <a:rPr lang="ja-JP" altLang="en-US" dirty="0"/>
              <a:t>プラグインと </a:t>
            </a:r>
            <a:r>
              <a:rPr lang="en-US" altLang="ja-JP" dirty="0"/>
              <a:t>C </a:t>
            </a:r>
            <a:r>
              <a:rPr lang="ja-JP" altLang="en-US" dirty="0"/>
              <a:t>言語を使用して、ゲームを視覚化する目的を達成します。マウ スの操作を介して防御塔を構築およびアップグレードして防御線を構築し、タワーデ ィフェンスゲームのコアを達成するよう努めます。可能な限りゲームを復元したいの ですが、原作の内容は実に豊富で、ここでは古典的な内容のみを制作しています。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31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3D70-666D-8FDC-768B-198E2EC2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4162672" cy="475488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開発期間</a:t>
            </a:r>
            <a:br>
              <a:rPr lang="en-US" altLang="zh-CN" dirty="0"/>
            </a:br>
            <a:br>
              <a:rPr lang="en-US" altLang="zh-CN" dirty="0"/>
            </a:br>
            <a:r>
              <a:rPr lang="ja-JP" altLang="en-US" dirty="0"/>
              <a:t>と</a:t>
            </a:r>
            <a:br>
              <a:rPr lang="en-US" altLang="ja-JP" dirty="0"/>
            </a:br>
            <a:br>
              <a:rPr lang="en-US" altLang="ja-JP" dirty="0"/>
            </a:br>
            <a:r>
              <a:rPr lang="zh-CN" altLang="en-US" dirty="0">
                <a:solidFill>
                  <a:srgbClr val="FF0000"/>
                </a:solidFill>
              </a:rPr>
              <a:t>使用</a:t>
            </a:r>
            <a:r>
              <a:rPr lang="ja-JP" altLang="en-US" dirty="0">
                <a:solidFill>
                  <a:srgbClr val="FF0000"/>
                </a:solidFill>
              </a:rPr>
              <a:t>ツール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EAD10-A49F-30C2-9C60-B27D6338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画像と音楽素材の探す：</a:t>
            </a:r>
            <a:r>
              <a:rPr lang="en-US" altLang="ja-JP" dirty="0"/>
              <a:t>1 </a:t>
            </a:r>
            <a:r>
              <a:rPr lang="ja-JP" altLang="en-US" dirty="0"/>
              <a:t>週間程度 ゲームの制作と説明書の作成：</a:t>
            </a:r>
            <a:r>
              <a:rPr lang="en-US" altLang="ja-JP" dirty="0"/>
              <a:t>2 </a:t>
            </a:r>
            <a:r>
              <a:rPr lang="ja-JP" altLang="en-US" dirty="0"/>
              <a:t>週間程度 </a:t>
            </a:r>
            <a:endParaRPr lang="en-US" altLang="ja-JP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ja-JP" altLang="en-US" dirty="0"/>
              <a:t>ツール：</a:t>
            </a:r>
            <a:r>
              <a:rPr lang="en-US" altLang="zh-CN" dirty="0"/>
              <a:t>Visual Studio 2019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92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ACA53F-3C18-DAC3-3735-CF0F0CC0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1" y="713414"/>
            <a:ext cx="10351007" cy="1346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5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ゲームの</a:t>
            </a:r>
            <a:br>
              <a:rPr lang="en-US" altLang="ja-JP" sz="45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ja-JP" altLang="en-US" sz="4500" b="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スクリーンショット</a:t>
            </a:r>
            <a:endParaRPr lang="en-US" altLang="zh-CN" sz="45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30613F-E168-272E-4B44-5B5FF717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13" y="3198809"/>
            <a:ext cx="3028138" cy="261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E96906-F5E0-F379-30F8-83D00604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66" y="3159236"/>
            <a:ext cx="3016468" cy="2624328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B5BA90-6A82-3F4B-BEC0-C3CEA5058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8991" y="3146785"/>
            <a:ext cx="3025161" cy="2624328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0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962C-B972-7E93-EBD0-4BFA393F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131730" cy="4754880"/>
          </a:xfrm>
        </p:spPr>
        <p:txBody>
          <a:bodyPr/>
          <a:lstStyle/>
          <a:p>
            <a:r>
              <a:rPr lang="ja-JP" altLang="en-US" sz="4400" dirty="0"/>
              <a:t>ゲームの実機画面</a:t>
            </a:r>
            <a:endParaRPr lang="zh-CN" altLang="en-US" sz="4400" dirty="0"/>
          </a:p>
        </p:txBody>
      </p:sp>
      <p:pic>
        <p:nvPicPr>
          <p:cNvPr id="4" name="ゲームの紹介動画">
            <a:hlinkClick r:id="" action="ppaction://media"/>
            <a:extLst>
              <a:ext uri="{FF2B5EF4-FFF2-40B4-BE49-F238E27FC236}">
                <a16:creationId xmlns:a16="http://schemas.microsoft.com/office/drawing/2014/main" id="{8A3600A1-5658-A679-5643-45D29BE123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4825" y="758825"/>
            <a:ext cx="6840538" cy="5708390"/>
          </a:xfrm>
        </p:spPr>
      </p:pic>
    </p:spTree>
    <p:extLst>
      <p:ext uri="{BB962C8B-B14F-4D97-AF65-F5344CB8AC3E}">
        <p14:creationId xmlns:p14="http://schemas.microsoft.com/office/powerpoint/2010/main" val="22012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1CA02-08EE-289F-D550-5ECBA88F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GitHub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URL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2980-E25B-5F34-4D16-F9C7D470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52455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6E8E2"/>
      </a:lt2>
      <a:accent1>
        <a:srgbClr val="9876E6"/>
      </a:accent1>
      <a:accent2>
        <a:srgbClr val="5867E1"/>
      </a:accent2>
      <a:accent3>
        <a:srgbClr val="69AAE4"/>
      </a:accent3>
      <a:accent4>
        <a:srgbClr val="47B1B7"/>
      </a:accent4>
      <a:accent5>
        <a:srgbClr val="4AB58E"/>
      </a:accent5>
      <a:accent6>
        <a:srgbClr val="44B85E"/>
      </a:accent6>
      <a:hlink>
        <a:srgbClr val="788953"/>
      </a:hlink>
      <a:folHlink>
        <a:srgbClr val="7F7F7F"/>
      </a:folHlink>
    </a:clrScheme>
    <a:fontScheme name="Custom 211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244</Words>
  <Application>Microsoft Office PowerPoint</Application>
  <PresentationFormat>宽屏</PresentationFormat>
  <Paragraphs>15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Meiryo UI</vt:lpstr>
      <vt:lpstr>Microsoft YaHei Light</vt:lpstr>
      <vt:lpstr>Microsoft YaHei</vt:lpstr>
      <vt:lpstr>Arial</vt:lpstr>
      <vt:lpstr>HeadlinesVTI</vt:lpstr>
      <vt:lpstr>キングダムラッシュ紹介</vt:lpstr>
      <vt:lpstr>制作目的</vt:lpstr>
      <vt:lpstr>ゲーム 紹介 と デザインアイデア</vt:lpstr>
      <vt:lpstr>開発期間  と  使用ツール</vt:lpstr>
      <vt:lpstr>ゲームの スクリーンショット</vt:lpstr>
      <vt:lpstr>ゲームの実機画面</vt:lpstr>
      <vt:lpstr>GitHubのURL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キングダムラッシュ紹介</dc:title>
  <dc:creator>Shaolin Huang</dc:creator>
  <cp:lastModifiedBy> </cp:lastModifiedBy>
  <cp:revision>2</cp:revision>
  <dcterms:created xsi:type="dcterms:W3CDTF">2022-07-27T15:06:58Z</dcterms:created>
  <dcterms:modified xsi:type="dcterms:W3CDTF">2022-07-27T17:07:20Z</dcterms:modified>
</cp:coreProperties>
</file>